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22419-E40F-4410-993F-D102CDFFB6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C29178-9134-4019-9D12-F8AB0D5158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BA094-35DC-4F70-9A71-58D99E86E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57BC5-9758-45A2-A12C-82D8B1EA0072}" type="datetimeFigureOut">
              <a:rPr lang="en-IN" smtClean="0"/>
              <a:t>22-12-2021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42DA4-47C5-4A49-9185-27A8DF0F7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905A5-093A-4223-90B8-7A226036A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E2E3-D49C-429D-AD80-BB34BE6F20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1732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4F02F-02E8-467C-989E-A0865B590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315C63-0F9B-4FC1-AFB6-A34813900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23EB2-3ECA-4670-A3B3-F3E480BB1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57BC5-9758-45A2-A12C-82D8B1EA0072}" type="datetimeFigureOut">
              <a:rPr lang="en-IN" smtClean="0"/>
              <a:t>22-12-2021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9F804-65E4-430D-B660-E1EB1AF46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F93D25-F15D-4E56-98E6-8094637FD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E2E3-D49C-429D-AD80-BB34BE6F20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828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0795C8-07E7-4020-B57B-654F3292DE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703DA5-6B81-46AE-B432-373F4CE83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8EEC5-8050-442D-A24E-23C09EC7F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57BC5-9758-45A2-A12C-82D8B1EA0072}" type="datetimeFigureOut">
              <a:rPr lang="en-IN" smtClean="0"/>
              <a:t>22-12-2021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8E54D-CFA5-4F3B-8FFC-C223FFFFE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63058-CDEE-4625-A58F-51A592BC1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E2E3-D49C-429D-AD80-BB34BE6F20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9610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FDB8F-E8DE-4C1A-B7D7-BF264899D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40FF4-72CB-47F7-904F-260724DCA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021FD-5DEA-4BBF-A5C5-42145DDF8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57BC5-9758-45A2-A12C-82D8B1EA0072}" type="datetimeFigureOut">
              <a:rPr lang="en-IN" smtClean="0"/>
              <a:t>22-12-2021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CCD9B6-DEEA-455B-A27A-A9A09F0F3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F70E9-AF95-4F9C-B94B-47A813EEB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E2E3-D49C-429D-AD80-BB34BE6F20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5548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F1486-2780-47F2-8898-0F71EEA02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24A06F-50EF-4202-BC53-CCF416BC9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8BB5C-E613-4883-B652-F03B5C04B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57BC5-9758-45A2-A12C-82D8B1EA0072}" type="datetimeFigureOut">
              <a:rPr lang="en-IN" smtClean="0"/>
              <a:t>22-12-2021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BD19E-103B-4A1E-9517-957263ED3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09F7A-7BE9-4E79-BB97-C58E3DDE4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E2E3-D49C-429D-AD80-BB34BE6F20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6772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80D1C-4271-4AE2-B2F5-F23BD8F49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5699B-80CA-4664-9CD9-7372816286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3158EE-955D-4A6C-B51A-8208408EDF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47333D-1DF9-4617-899D-267D987DB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57BC5-9758-45A2-A12C-82D8B1EA0072}" type="datetimeFigureOut">
              <a:rPr lang="en-IN" smtClean="0"/>
              <a:t>22-12-2021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CD0B71-9422-45D5-A2DE-61D375D7A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49DD26-9C88-4973-947D-E3AD856F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E2E3-D49C-429D-AD80-BB34BE6F20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1513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25A50-B0FB-4447-B98E-D4417722D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2BA38B-CACB-451E-9A13-AA0D432F6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8610E2-9432-4B34-BCA9-21952B8C9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DDD03A-0E6F-4CD6-B8A6-350122720C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2304C7-3E9C-4ABB-BE47-57F80F72E0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32987E-36E3-4DF9-85BD-CF3780AD3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57BC5-9758-45A2-A12C-82D8B1EA0072}" type="datetimeFigureOut">
              <a:rPr lang="en-IN" smtClean="0"/>
              <a:t>22-12-2021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69F2E4-B25F-4F38-AFA1-1900A45EF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90C04C-5AE8-42B8-8C5F-9B11A70DB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E2E3-D49C-429D-AD80-BB34BE6F20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6183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9F5E7-2F64-46A7-8450-AB0478573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FB59B5-9CC5-45A3-9F4A-C58925A9E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57BC5-9758-45A2-A12C-82D8B1EA0072}" type="datetimeFigureOut">
              <a:rPr lang="en-IN" smtClean="0"/>
              <a:t>22-12-2021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A4AD94-2DF8-4047-8964-0DD8A089D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E2D0D0-492B-4DC7-BF5E-E5FB16737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E2E3-D49C-429D-AD80-BB34BE6F20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4303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72ACDB-1698-45BE-9F5A-047F8CDFF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57BC5-9758-45A2-A12C-82D8B1EA0072}" type="datetimeFigureOut">
              <a:rPr lang="en-IN" smtClean="0"/>
              <a:t>22-12-2021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67B118-C670-4F1A-8066-05DD3CD7F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BC668-1E9C-436C-8A5B-9506157C4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E2E3-D49C-429D-AD80-BB34BE6F20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689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69B9C-3FE3-4856-9301-56B20AE53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37A7F-BD08-492A-9A6E-CF27E61A2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16B654-1EE6-4DC1-8D45-DD6BCE8B3C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CFC840-B7DF-4C89-9AFA-5B4EB3D7E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57BC5-9758-45A2-A12C-82D8B1EA0072}" type="datetimeFigureOut">
              <a:rPr lang="en-IN" smtClean="0"/>
              <a:t>22-12-2021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44AACF-C3FD-41C7-9245-FB0F618B8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6B8BC7-B44B-4C9B-B184-F43112293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E2E3-D49C-429D-AD80-BB34BE6F20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5277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B7735-AB66-46CD-8FA4-4DAB3B259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DB98FF-1CBF-48D4-9A3F-38E48EB519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4E1EEE-F190-4E9F-BE18-ACB4AB5754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8FBAE4-7ED9-4FE3-8076-481A5F38E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57BC5-9758-45A2-A12C-82D8B1EA0072}" type="datetimeFigureOut">
              <a:rPr lang="en-IN" smtClean="0"/>
              <a:t>22-12-2021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C4D197-D66D-43CB-8A79-A8F6B7A22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4479F1-C1D9-40E1-865D-52FD7CD24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E2E3-D49C-429D-AD80-BB34BE6F20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4699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979CE4-CA59-45E5-95F1-F267D4558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78992-AF7C-4583-95BE-5D6EE1865D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7BCC-3936-40BD-9AB3-97C318A9F8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57BC5-9758-45A2-A12C-82D8B1EA0072}" type="datetimeFigureOut">
              <a:rPr lang="en-IN" smtClean="0"/>
              <a:t>22-12-2021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7CC09-E643-4867-B5C1-D0E738725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60ED3-6976-4CAC-91EC-E4177C520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DE2E3-D49C-429D-AD80-BB34BE6F20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7770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FBD2C-876C-4FD3-977A-C8D43A2014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4F816F-569A-4D87-B4A8-9A17308072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C00FEC-6F1A-49FC-8650-ED9DA0301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13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79439-E3D0-4597-AC3D-48694F181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61FBB-D1C7-417D-B47A-3930B35E9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92A10-2A86-4C4A-9B2F-3FB981D13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805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7F4C4-FCC9-4396-81A5-35D862178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E0DC5-ED68-4DCF-8203-FBDEC9114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9989CB-584B-4E84-A0B5-B98C35550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8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FE59F-F220-48F9-B34E-32C87CF0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B4B4B-0FAF-4955-8266-00474E20B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1DEDD3-7BEE-4136-BA7C-86F84CE63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689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B38FA-3979-4755-8E24-9B22EC936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7C5D7-5D1E-4F93-907E-2276B36D7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2AE6DF-FEE5-41B1-881D-4202A37BD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1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B38FA-3979-4755-8E24-9B22EC936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7C5D7-5D1E-4F93-907E-2276B36D7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3DE276-195F-45C5-9884-C53C46313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81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F264A-6C10-4A62-BE51-75E57AF45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97622-FD93-489A-A627-7DD1BC6D0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15F5C9-6754-45DD-B00C-B4D8BC9A8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342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94ED1-5444-4D30-B0BA-28BEC1657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48308-E5CA-4E08-9A87-2E901FFA4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12E115-939D-43C3-B4DD-5A551232C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006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096A8-4B24-4464-BEDB-582B3D2DB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DA3C6-D59F-41BA-A02B-DE5AB0E00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D0D8E5-BF30-4745-85C4-ACFD89B91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5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375C5-FA8F-499C-9877-A9B73B121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FAB6B-B4BE-4330-BB32-15572A140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A2F63A-749E-41E9-965C-EBF3684B8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93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E06B7-2E25-4C17-9261-49030DDD9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626D250-E617-45B8-98BC-2DC88DD3B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64E21F-F097-46AC-9950-B8522B24F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74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9C202-FC90-4CA0-BA52-051373B68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5649D-FDE5-4FB4-A441-7DA256BE2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096E80-93BB-4260-AFDF-803CA8024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13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B0300-DF8F-4F67-98F4-59C211AAC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1D8F7-2DC6-4E07-9BF1-547DCA40B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8FC22-6200-45F3-A213-73D7E3E4A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284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A4F6B-B967-4E19-B573-2A525F282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AF6AA-0210-4D26-A0CD-C3B2FD0C2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D27AED-E658-4178-8913-A7035391A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307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45D5C-12E6-40D6-A3CD-F5FCF8936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226A3-DB57-4A89-B728-7C299F73C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85483A-1BA3-4014-B86E-12A4B3853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37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7923C-B83B-405B-9ABE-4D85509B2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EF14A-206F-47B7-BCEC-D3D7826CC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712167-EEBB-445D-AFA7-E7569D1CF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13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Mansi pisal</dc:creator>
  <cp:lastModifiedBy>Mansi pisal</cp:lastModifiedBy>
  <cp:revision>1</cp:revision>
  <dcterms:created xsi:type="dcterms:W3CDTF">2021-12-22T07:19:16Z</dcterms:created>
  <dcterms:modified xsi:type="dcterms:W3CDTF">2021-12-22T07:20:44Z</dcterms:modified>
</cp:coreProperties>
</file>